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0"/>
    <p:restoredTop sz="94586"/>
  </p:normalViewPr>
  <p:slideViewPr>
    <p:cSldViewPr snapToGrid="0" snapToObjects="1">
      <p:cViewPr varScale="1">
        <p:scale>
          <a:sx n="102" d="100"/>
          <a:sy n="102" d="100"/>
        </p:scale>
        <p:origin x="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media1.mov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88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74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445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05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541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503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320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03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30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175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38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5738C-CB8C-0743-A4D5-2BB62991D464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9A540C-CA09-5B48-8474-EE684DF3D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7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ist_Weatherap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9837" y="0"/>
            <a:ext cx="109727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56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a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0983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898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874" y="0"/>
            <a:ext cx="70440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812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rqueePou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0774" y="0"/>
            <a:ext cx="11000853" cy="687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433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939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Macintosh PowerPoint</Application>
  <PresentationFormat>Widescreen</PresentationFormat>
  <Paragraphs>0</Paragraphs>
  <Slides>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Rosa Chung</dc:creator>
  <cp:lastModifiedBy>Rosa Chung</cp:lastModifiedBy>
  <cp:revision>5</cp:revision>
  <dcterms:created xsi:type="dcterms:W3CDTF">2018-04-29T06:13:23Z</dcterms:created>
  <dcterms:modified xsi:type="dcterms:W3CDTF">2018-04-29T16:11:14Z</dcterms:modified>
</cp:coreProperties>
</file>

<file path=docProps/thumbnail.jpeg>
</file>